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2" r:id="rId4"/>
    <p:sldId id="304" r:id="rId5"/>
    <p:sldId id="305" r:id="rId6"/>
    <p:sldId id="306" r:id="rId7"/>
    <p:sldId id="367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68" r:id="rId27"/>
    <p:sldId id="325" r:id="rId28"/>
    <p:sldId id="327" r:id="rId29"/>
    <p:sldId id="326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69" r:id="rId42"/>
    <p:sldId id="339" r:id="rId43"/>
    <p:sldId id="340" r:id="rId44"/>
    <p:sldId id="342" r:id="rId45"/>
    <p:sldId id="341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556CF-9BF4-48B1-8411-B6A21D9A3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2343FF-206C-4A14-93F1-0E80DCAEC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D2DCAD-1076-49FC-A58C-9CD3C103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B1E970-2C28-4179-80D6-07A5DA4E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89E476-C045-4963-AAEA-65DE5B275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71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9679C-8153-440F-8040-59FA80DF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DB5B85-F918-47BF-80D9-4A4F8E935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C8C6F9-9571-47FD-924C-E3D403A7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A8F8EE-8160-45BB-B926-22EF11D9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B7946-86A7-4445-BAF6-EC11AB53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59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7E51E65-EE86-46A4-B368-26522E529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978CD8-476D-4451-9E7D-FB3120FC3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DC921-545C-4D21-BA22-378DA62E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89A897-30A7-49C1-92E8-B3EB49483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00794-E158-494B-99EB-7B2F6F90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2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DE8BE3-0815-430F-9109-2DEC5A47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D59BD9-36FD-46CA-8FAB-FEF15BC8E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655364-E4C2-4B11-93D1-E7944403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E53419-F78A-4C9E-A2B4-1C03E7BD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D51FC9-6FD6-4F89-99AB-85B7AEFB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57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FD48DB-81F7-4916-A095-5971F366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9BC0-95D8-4B58-BA74-80F8FB90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F5F416-4D02-4944-ADFF-0827C078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DFB3B3-1A74-426A-8DB6-C0CBF564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AE3A62-3A44-46C7-AC42-B51F876B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59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7706D-7FBF-4BDB-8C8B-D46C929D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DDC4A-17E2-4539-9560-DBC7C3DE7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AA7D44-F790-40FE-9630-0BCE251E0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C3EA8-E580-4AD1-874D-8E29F437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9207DD-1DCA-4F40-BDD6-E402774E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3678A1-F4F8-4B21-9D30-DE808D9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23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94B37-472A-4F3B-8BA3-EF46662D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C2A0BD-8BB1-4F68-80F6-B92AA0BF7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25EC7A-CA95-4B08-8094-6C9DDF4A6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6492136-9AF3-4D41-86F5-949D6A625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D59839C-3A13-4572-B240-D6C215842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AAB92B-DA79-4E3A-BF03-4D4BA59D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38F0C69-EF8E-4B38-ABD3-8A8645FC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5512A08-FBC8-4C52-A167-08E3B3C6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7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FF3D7-8F29-48E8-8A1D-F03BB3E0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D95F2B-7E14-49A6-A203-0DB85700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08566E-73EB-4086-A622-4779EC19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44ACAE-21CC-4987-B84B-D0E5E21C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25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55C2C7-92D8-4E16-8DEA-38635BF3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8BD6B06-3F17-409E-821B-21EB4E212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8C08A4-82C1-4A98-B626-32A6BFC4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78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D8C1B-AC1A-434B-8EC4-B5F9B638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58285D-3255-423F-8CE6-F2628372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4A411B-CFA4-4E03-8416-44E123B03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F2D0B9-B20D-4981-BC3D-AD1F3174D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0054D6-17DA-4817-93F0-C0FF84A68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CA3755-E4D8-44A2-993D-29BF1497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05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84749D-2732-46B0-8862-F3162285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D9E2857-9E8B-4708-A874-D7F8484AF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A32F4C-CFC6-4F8F-A081-78DEB37EA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846BCF-87F5-4053-A5FD-C24909BD2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AE9BA-11AE-4AE8-B093-481C957B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C5850C-148E-4AF2-8D10-0CD57A5D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4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2F1609E-63D1-47FC-984A-FB95CE1D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3BAF6A-390B-4C0C-ACF1-83C7ED32B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D9B244-A0BC-426A-B980-487D2B5ED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A7C5D-DE90-4BCA-A026-6040FB78DFAB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241953-A2DA-4D55-BAE6-6B5B1EF32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B6CDED-2AB3-44DC-979F-C7BB7383D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13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預訓練模型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33E60F-6417-41EE-8494-1FC96F06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神經網路語言模型</a:t>
            </a:r>
          </a:p>
        </p:txBody>
      </p:sp>
    </p:spTree>
    <p:extLst>
      <p:ext uri="{BB962C8B-B14F-4D97-AF65-F5344CB8AC3E}">
        <p14:creationId xmlns:p14="http://schemas.microsoft.com/office/powerpoint/2010/main" val="6470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C15D606-7D4C-40FE-91AF-FAE00652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89" y="396020"/>
            <a:ext cx="92487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0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79A1BF4-2CB3-4681-9BFB-2FFCCDE5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19" y="242887"/>
            <a:ext cx="93345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1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C7A52BA-F710-42B8-A8DC-40BBC772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33362"/>
            <a:ext cx="91821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0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E830C02-6129-4511-98CC-612F2C48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96" y="68506"/>
            <a:ext cx="91821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3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神經語言模型</a:t>
            </a:r>
          </a:p>
        </p:txBody>
      </p:sp>
    </p:spTree>
    <p:extLst>
      <p:ext uri="{BB962C8B-B14F-4D97-AF65-F5344CB8AC3E}">
        <p14:creationId xmlns:p14="http://schemas.microsoft.com/office/powerpoint/2010/main" val="373095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C4B460-4D0C-49C5-A228-5A1F5F62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333375"/>
            <a:ext cx="92011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5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624E3A-7EAA-42D3-BE2A-E103AE57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33" y="371475"/>
            <a:ext cx="93535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5C198F5-9CF2-461F-B4D5-4C247CAC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52425"/>
            <a:ext cx="93726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BEB832C-F3DF-45AA-9B5E-94DC394A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23825"/>
            <a:ext cx="93630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87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9955A78-85E2-4855-88B3-5D2FEFE8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90500"/>
            <a:ext cx="93154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4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D17FC-8E91-4D68-9E33-2E731C89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839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FD44D-8A96-48EF-87FE-009D440D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076"/>
            <a:ext cx="10515600" cy="5157627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再探語言模型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神經網路語言模型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987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A30163E-8744-47CD-A07F-34CD844D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85750"/>
            <a:ext cx="92202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0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D807AA-21F7-4CAE-B6B5-55823826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319087"/>
            <a:ext cx="91725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7BDA891-978E-414C-815A-058D67B9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44" y="0"/>
            <a:ext cx="9370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3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83758F-4F13-4053-94FF-B7948852B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12" y="0"/>
            <a:ext cx="930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9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EFD3336-EF3C-4127-B6FF-2B10BF9D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80" y="0"/>
            <a:ext cx="9212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73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E6810F-FE4C-4BF0-BF04-680D1374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03" y="0"/>
            <a:ext cx="9388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7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神經語言模型</a:t>
            </a:r>
          </a:p>
        </p:txBody>
      </p:sp>
    </p:spTree>
    <p:extLst>
      <p:ext uri="{BB962C8B-B14F-4D97-AF65-F5344CB8AC3E}">
        <p14:creationId xmlns:p14="http://schemas.microsoft.com/office/powerpoint/2010/main" val="16071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5E3B2BB-1F7A-497F-9BB8-0DA18A32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57175"/>
            <a:ext cx="90106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36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335D25-DE4F-4467-A0B9-13CECE2D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09550"/>
            <a:ext cx="94107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98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E73B074-0696-4769-BC9E-FE0AF847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90500"/>
            <a:ext cx="93345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再探語言模型</a:t>
            </a:r>
          </a:p>
        </p:txBody>
      </p:sp>
    </p:spTree>
    <p:extLst>
      <p:ext uri="{BB962C8B-B14F-4D97-AF65-F5344CB8AC3E}">
        <p14:creationId xmlns:p14="http://schemas.microsoft.com/office/powerpoint/2010/main" val="358198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EC08EC-17D2-41DD-BA51-B3766511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242887"/>
            <a:ext cx="93059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0BD8A7-A6EA-41A9-8FAD-DEF6E0F2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66687"/>
            <a:ext cx="93440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86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452532-3266-4B8C-8514-7435BA97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323850"/>
            <a:ext cx="93249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EAF91E-FC09-467B-80EB-6D518C3E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9050"/>
            <a:ext cx="93535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9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01CD3C1-7682-468B-9546-E448AEE3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87" y="0"/>
            <a:ext cx="9256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68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C562C1-0762-4878-A957-DD6BB3C8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0"/>
            <a:ext cx="9286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54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186F22F-520E-4E1A-A634-AE7B035C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61937"/>
            <a:ext cx="91821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21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E0C288-11B8-4F3A-BF9A-4283F80C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54" y="0"/>
            <a:ext cx="917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03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457F6E-B022-4C3E-802F-C3152639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600075"/>
            <a:ext cx="90773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6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D37DC0-7195-4832-9565-A4FF7348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3" y="0"/>
            <a:ext cx="9072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1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D66B10E-4D35-4927-B79D-2F82037A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6" y="207351"/>
            <a:ext cx="9755066" cy="622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82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694CE1B-7954-47CE-8FB7-14ACE465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6" y="0"/>
            <a:ext cx="922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82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Factorization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0687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597079-934C-4B9B-94DA-A0244248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42862"/>
            <a:ext cx="90106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75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5A0DE6-BD62-4F72-B43B-EAD9891C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85737"/>
            <a:ext cx="94297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41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C81FE1A-C632-4E18-AA88-1E8938DB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17" y="0"/>
            <a:ext cx="923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2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C822C59-C0CE-40A8-8B0E-0BAC35C7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05" y="0"/>
            <a:ext cx="9283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41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1213121-2422-4226-9658-5AD99E75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28" y="0"/>
            <a:ext cx="9221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24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0B470A-1AED-4B13-AFFF-04568A0F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22" y="0"/>
            <a:ext cx="9240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8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5878773-5B65-4036-908A-000476BD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80" y="0"/>
            <a:ext cx="9218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23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C48CD6-B425-472E-B5EF-79DD698F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85" y="0"/>
            <a:ext cx="9221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D59C65C-125B-4CBE-8FB2-1CBBD67C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28" y="286482"/>
            <a:ext cx="9458326" cy="64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89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4E22BA1-6CCD-460B-83E8-8A6184B8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46" y="0"/>
            <a:ext cx="9187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1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4E22BA1-6CCD-460B-83E8-8A6184B8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46" y="0"/>
            <a:ext cx="9187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4D21A5D-501A-47DD-8D60-63724497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4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B1E968D-D6D5-43C5-86FD-38FDC932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49" y="0"/>
            <a:ext cx="9147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8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CE62656-1732-49B5-A2B3-3BB9CED2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52" y="0"/>
            <a:ext cx="9202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83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2203EDD-4B24-4704-9F67-80F8A98E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35" y="0"/>
            <a:ext cx="919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5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A9FF997-F75F-49C9-B34B-A7A9D736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204787"/>
            <a:ext cx="93059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85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2BA1F4-74E4-46E0-8037-0AE573D8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38125"/>
            <a:ext cx="9401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5117E7F-5B2E-4929-8683-1DE83C3F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69" y="0"/>
            <a:ext cx="9187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10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1C0BE3-B6C3-4F51-AABA-EA9E1109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89" y="0"/>
            <a:ext cx="9137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5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8A89F1-7322-47BE-BC31-0CFC8D34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47" y="138479"/>
            <a:ext cx="9286875" cy="62293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474C5E2-FB33-4B1A-98E7-AC7AB4987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65" y="6115050"/>
            <a:ext cx="59817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7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488F2C8-06F7-4CA6-8451-75E2F3EF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90" y="0"/>
            <a:ext cx="9110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10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578838-1A96-4932-861E-21CEBE37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33" y="0"/>
            <a:ext cx="9202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1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0CF98F-EF97-48B9-B2AA-641AC036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17" y="0"/>
            <a:ext cx="9178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2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AE8241-53F1-4FEA-938A-D9F2AA1B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67" y="0"/>
            <a:ext cx="908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35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F4832F0-0B08-4BB8-89A3-76D072853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52" y="0"/>
            <a:ext cx="9098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2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68CB05-9B65-4E24-869C-F41A0D68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22" y="0"/>
            <a:ext cx="9224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88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18A6060-0ECD-4D42-9AA9-FA86B979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91" y="0"/>
            <a:ext cx="915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5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6948921-7CDE-4375-B55E-15D52893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14" y="0"/>
            <a:ext cx="9181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3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1FE467B-ED9D-4937-A80E-220A7AB7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49" y="0"/>
            <a:ext cx="9293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655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1ADCFD6-4146-4A92-BE24-99649F77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75" y="0"/>
            <a:ext cx="9230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2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N-gram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</p:spTree>
    <p:extLst>
      <p:ext uri="{BB962C8B-B14F-4D97-AF65-F5344CB8AC3E}">
        <p14:creationId xmlns:p14="http://schemas.microsoft.com/office/powerpoint/2010/main" val="74506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3C5C624-6989-4269-9547-FE04F049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27" y="409575"/>
            <a:ext cx="9583250" cy="63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9653558-D496-44B9-8FD5-56CED273D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06" y="225859"/>
            <a:ext cx="9474079" cy="64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32</Words>
  <Application>Microsoft Office PowerPoint</Application>
  <PresentationFormat>寬螢幕</PresentationFormat>
  <Paragraphs>12</Paragraphs>
  <Slides>69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4" baseType="lpstr">
      <vt:lpstr>微軟正黑體</vt:lpstr>
      <vt:lpstr>Arial</vt:lpstr>
      <vt:lpstr>Calibri</vt:lpstr>
      <vt:lpstr>Calibri Light</vt:lpstr>
      <vt:lpstr>Office 佈景主題</vt:lpstr>
      <vt:lpstr>自然語言處理 預訓練模型</vt:lpstr>
      <vt:lpstr>課程大綱</vt:lpstr>
      <vt:lpstr>再探語言模型</vt:lpstr>
      <vt:lpstr>PowerPoint 簡報</vt:lpstr>
      <vt:lpstr>PowerPoint 簡報</vt:lpstr>
      <vt:lpstr>PowerPoint 簡報</vt:lpstr>
      <vt:lpstr>N-gram語言模型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神經語言模型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RNN神經語言模型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Matrix Factorization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 Josh</dc:creator>
  <cp:lastModifiedBy>Josh Josh</cp:lastModifiedBy>
  <cp:revision>20</cp:revision>
  <dcterms:created xsi:type="dcterms:W3CDTF">2022-04-07T05:38:31Z</dcterms:created>
  <dcterms:modified xsi:type="dcterms:W3CDTF">2022-04-28T14:24:15Z</dcterms:modified>
</cp:coreProperties>
</file>